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0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19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388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40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93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816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72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635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651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064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93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790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D7F7-15D3-4490-A9B5-B3874D4C9C65}" type="datetimeFigureOut">
              <a:rPr lang="pl-PL" smtClean="0"/>
              <a:t>2016-02-20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D962-56C4-4817-A05D-D5BFFD8046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01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51005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Pokaz na ekranie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AB. Bińkiewicz</dc:creator>
  <cp:lastModifiedBy>Agnieszka AB. Bińkiewicz</cp:lastModifiedBy>
  <cp:revision>1</cp:revision>
  <dcterms:created xsi:type="dcterms:W3CDTF">2016-02-20T17:18:00Z</dcterms:created>
  <dcterms:modified xsi:type="dcterms:W3CDTF">2016-02-20T17:19:04Z</dcterms:modified>
</cp:coreProperties>
</file>